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8uTdn_zkok&amp;t=1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Вежбе за јачање снаге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7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почетка вежбања: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 у кући где ћеш имати довољно места 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вежбање;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се умориш у току вежбања, слободно стани, предахни, па настави;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Навијам за тебе да не одустанеш!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Уживај у вежбама!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1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Вежбе за јачање снаге можеш наћи на следећем линку: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https://www.youtube.com/watch?v=o8uTdn_zkok&amp;t=1s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</TotalTime>
  <Words>63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Tw Cen MT</vt:lpstr>
      <vt:lpstr>Circuit</vt:lpstr>
      <vt:lpstr>Вежбе за јачање снаге</vt:lpstr>
      <vt:lpstr>Пре почетка вежбања:</vt:lpstr>
      <vt:lpstr>Вежбе за јачање снаге можеш наћи на следећем линку: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за јачање снаге</dc:title>
  <dc:creator>Milica Tošić</dc:creator>
  <cp:lastModifiedBy>Milica Tošić</cp:lastModifiedBy>
  <cp:revision>1</cp:revision>
  <dcterms:created xsi:type="dcterms:W3CDTF">2020-04-01T12:08:09Z</dcterms:created>
  <dcterms:modified xsi:type="dcterms:W3CDTF">2020-04-01T12:16:09Z</dcterms:modified>
</cp:coreProperties>
</file>